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298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99" r:id="rId21"/>
    <p:sldId id="273" r:id="rId22"/>
    <p:sldId id="274" r:id="rId23"/>
    <p:sldId id="289" r:id="rId24"/>
    <p:sldId id="277" r:id="rId25"/>
    <p:sldId id="278" r:id="rId26"/>
    <p:sldId id="279" r:id="rId27"/>
    <p:sldId id="290" r:id="rId28"/>
    <p:sldId id="280" r:id="rId29"/>
    <p:sldId id="281" r:id="rId30"/>
    <p:sldId id="291" r:id="rId31"/>
    <p:sldId id="292" r:id="rId32"/>
    <p:sldId id="293" r:id="rId33"/>
    <p:sldId id="294" r:id="rId34"/>
    <p:sldId id="296" r:id="rId35"/>
    <p:sldId id="295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embeddedFontLst>
    <p:embeddedFont>
      <p:font typeface="Segoe UI Black" panose="020B0A02040204020203" pitchFamily="34" charset="0"/>
      <p:bold r:id="rId42"/>
      <p:boldItalic r:id="rId43"/>
    </p:embeddedFont>
    <p:embeddedFont>
      <p:font typeface="Segoe UI Light" panose="020B0502040204020203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3"/>
    <a:srgbClr val="1A1A1A"/>
    <a:srgbClr val="FFFFFF"/>
    <a:srgbClr val="71B1D1"/>
    <a:srgbClr val="808080"/>
    <a:srgbClr val="4D4D4D"/>
    <a:srgbClr val="3C454F"/>
    <a:srgbClr val="0F7391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flowlabslides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4718860" y="640080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http://aka.ms/flowlabslides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hip"/>
          <p:cNvSpPr>
            <a:spLocks noChangeAspect="1"/>
          </p:cNvSpPr>
          <p:nvPr userDrawn="1"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Topic 1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6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Topic 2</a:t>
              </a:r>
              <a:endParaRPr lang="en-US" sz="2800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8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/>
          <p:cNvGrpSpPr/>
          <p:nvPr userDrawn="1"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12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Topic 3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14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/>
          <p:cNvGrpSpPr/>
          <p:nvPr userDrawn="1"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8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Topic 4</a:t>
              </a:r>
              <a:endParaRPr lang="en-US" sz="2800" dirty="0"/>
            </a:p>
          </p:txBody>
        </p:sp>
        <p:grpSp>
          <p:nvGrpSpPr>
            <p:cNvPr id="19" name="Group 18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20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8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63" r:id="rId9"/>
    <p:sldLayoutId id="2147483660" r:id="rId10"/>
    <p:sldLayoutId id="2147483655" r:id="rId11"/>
    <p:sldLayoutId id="2147483662" r:id="rId12"/>
    <p:sldLayoutId id="2147483656" r:id="rId13"/>
    <p:sldLayoutId id="2147483657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retstateham.com/" TargetMode="External"/><Relationship Id="rId2" Type="http://schemas.openxmlformats.org/officeDocument/2006/relationships/hyperlink" Target="mailto:Bret.Stateham@Microsoft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hannel9.msdn.com/niners/BretStateham" TargetMode="External"/><Relationship Id="rId5" Type="http://schemas.openxmlformats.org/officeDocument/2006/relationships/hyperlink" Target="http://youtube.com/BStateham" TargetMode="External"/><Relationship Id="rId4" Type="http://schemas.openxmlformats.org/officeDocument/2006/relationships/hyperlink" Target="http://twitter.com/BretStateha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BretsPlatform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lowlab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nity3d.com/" TargetMode="External"/><Relationship Id="rId2" Type="http://schemas.openxmlformats.org/officeDocument/2006/relationships/hyperlink" Target="https://www.scirra.com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flowlab.io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a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“</a:t>
            </a:r>
            <a:r>
              <a:rPr lang="en-US" dirty="0" err="1" smtClean="0"/>
              <a:t>flowlab</a:t>
            </a:r>
            <a:r>
              <a:rPr lang="en-US" dirty="0" smtClean="0"/>
              <a:t> tutorial” game</a:t>
            </a:r>
            <a:endParaRPr lang="en-US" dirty="0"/>
          </a:p>
        </p:txBody>
      </p:sp>
      <p:pic>
        <p:nvPicPr>
          <p:cNvPr id="2050" name="Picture 2" descr="C:\Users\brets\AppData\Local\Temp\SNAGHTML5443c7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2" y="1571696"/>
            <a:ext cx="5336876" cy="485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1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along with 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38" y="1825625"/>
            <a:ext cx="6543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it bigger</a:t>
            </a:r>
            <a:endParaRPr lang="en-US" dirty="0"/>
          </a:p>
        </p:txBody>
      </p:sp>
      <p:pic>
        <p:nvPicPr>
          <p:cNvPr id="3074" name="Picture 2" descr="C:\Users\brets\AppData\Local\Temp\SNAGHTML549017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14" y="1379217"/>
            <a:ext cx="4698522" cy="5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69954" y="3124131"/>
            <a:ext cx="3568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Width:	14</a:t>
            </a:r>
          </a:p>
          <a:p>
            <a:r>
              <a:rPr lang="en-US" sz="5400" dirty="0" smtClean="0"/>
              <a:t>Height:	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3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 A BETTER PLATFORM LAYOUT</a:t>
            </a:r>
            <a:endParaRPr lang="en-US" dirty="0"/>
          </a:p>
        </p:txBody>
      </p:sp>
      <p:pic>
        <p:nvPicPr>
          <p:cNvPr id="4098" name="Picture 2" descr="C:\Users\brets\AppData\Local\Temp\SNAGHTML54d7d7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19" y="1675448"/>
            <a:ext cx="9207162" cy="439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scroll viewer </a:t>
            </a:r>
            <a:r>
              <a:rPr lang="en-US" dirty="0" err="1" smtClean="0"/>
              <a:t>tO</a:t>
            </a:r>
            <a:r>
              <a:rPr lang="en-US" dirty="0" smtClean="0"/>
              <a:t> PLAYER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0" y="1675448"/>
            <a:ext cx="7369179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BOUNDARIES</a:t>
            </a:r>
            <a:endParaRPr lang="en-US" dirty="0"/>
          </a:p>
        </p:txBody>
      </p:sp>
      <p:pic>
        <p:nvPicPr>
          <p:cNvPr id="5128" name="Picture 8" descr="C:\Users\brets\AppData\Local\Temp\SNAGHTML55dc5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19" y="1675448"/>
            <a:ext cx="9511282" cy="456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pits</a:t>
            </a:r>
            <a:endParaRPr lang="en-US" dirty="0"/>
          </a:p>
        </p:txBody>
      </p:sp>
      <p:pic>
        <p:nvPicPr>
          <p:cNvPr id="6150" name="Picture 6" descr="C:\Users\brets\AppData\Local\Temp\SNAGHTML560b5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86" y="1671785"/>
            <a:ext cx="3818628" cy="465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pit collision logic</a:t>
            </a:r>
            <a:endParaRPr lang="en-US" dirty="0"/>
          </a:p>
        </p:txBody>
      </p:sp>
      <p:pic>
        <p:nvPicPr>
          <p:cNvPr id="7172" name="Picture 4" descr="C:\Users\brets\AppData\Local\Temp\SNAGHTML559406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3" y="1860658"/>
            <a:ext cx="10619534" cy="244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84" y="3760126"/>
            <a:ext cx="2620010" cy="2836702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>
            <a:off x="6096001" y="3347049"/>
            <a:ext cx="600376" cy="517565"/>
          </a:xfrm>
          <a:prstGeom prst="triangle">
            <a:avLst/>
          </a:prstGeom>
          <a:solidFill>
            <a:srgbClr val="20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the pits in</a:t>
            </a:r>
            <a:endParaRPr lang="en-US" dirty="0"/>
          </a:p>
        </p:txBody>
      </p:sp>
      <p:pic>
        <p:nvPicPr>
          <p:cNvPr id="8196" name="Picture 4" descr="C:\Users\brets\AppData\Local\Temp\SNAGHTML5617c5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3" y="1863306"/>
            <a:ext cx="8951474" cy="42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behavior to hide pits</a:t>
            </a:r>
            <a:endParaRPr lang="en-US" dirty="0"/>
          </a:p>
        </p:txBody>
      </p:sp>
      <p:pic>
        <p:nvPicPr>
          <p:cNvPr id="9218" name="Picture 2" descr="C:\Users\brets\AppData\Local\Temp\SNAGHTML562a46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3" y="2872596"/>
            <a:ext cx="10781834" cy="22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</a:t>
            </a:r>
            <a:r>
              <a:rPr lang="en-US" dirty="0" err="1" smtClean="0"/>
              <a:t>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My name is </a:t>
            </a:r>
            <a:r>
              <a:rPr lang="en-US" b="1" dirty="0" smtClean="0"/>
              <a:t>Bret Stateham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I work for </a:t>
            </a:r>
            <a:r>
              <a:rPr lang="en-US" b="1" dirty="0" smtClean="0"/>
              <a:t>Microsoft</a:t>
            </a:r>
            <a:r>
              <a:rPr lang="en-US" dirty="0" smtClean="0"/>
              <a:t> as a </a:t>
            </a:r>
            <a:r>
              <a:rPr lang="en-US" b="1" dirty="0" smtClean="0"/>
              <a:t>Technical Evangelist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find me at:</a:t>
            </a:r>
          </a:p>
          <a:p>
            <a:pPr marL="0" indent="0">
              <a:buNone/>
            </a:pPr>
            <a:r>
              <a:rPr lang="en-US" dirty="0" smtClean="0"/>
              <a:t>Email:		</a:t>
            </a:r>
            <a:r>
              <a:rPr lang="en-US" dirty="0" smtClean="0">
                <a:hlinkClick r:id="rId2"/>
              </a:rPr>
              <a:t>Bret.Stateham@Microsoft.com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Blog:		</a:t>
            </a:r>
            <a:r>
              <a:rPr lang="en-US" dirty="0" smtClean="0">
                <a:hlinkClick r:id="rId3"/>
              </a:rPr>
              <a:t>BretStateham.com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Twitter:	</a:t>
            </a:r>
            <a:r>
              <a:rPr lang="en-US" dirty="0" smtClean="0">
                <a:hlinkClick r:id="rId4"/>
              </a:rPr>
              <a:t>@BretStateham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YouTube:	</a:t>
            </a:r>
            <a:r>
              <a:rPr lang="en-US" dirty="0" smtClean="0">
                <a:hlinkClick r:id="rId5"/>
              </a:rPr>
              <a:t>youtube.com/</a:t>
            </a:r>
            <a:r>
              <a:rPr lang="en-US" dirty="0" err="1" smtClean="0">
                <a:hlinkClick r:id="rId5"/>
              </a:rPr>
              <a:t>Bstateham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Channel 9:	</a:t>
            </a:r>
            <a:r>
              <a:rPr lang="en-US" dirty="0" smtClean="0">
                <a:hlinkClick r:id="rId6"/>
              </a:rPr>
              <a:t>channel9.msdn.com/</a:t>
            </a:r>
            <a:r>
              <a:rPr lang="en-US" dirty="0" err="1" smtClean="0">
                <a:hlinkClick r:id="rId6"/>
              </a:rPr>
              <a:t>niners</a:t>
            </a:r>
            <a:r>
              <a:rPr lang="en-US" dirty="0" smtClean="0">
                <a:hlinkClick r:id="rId6"/>
              </a:rPr>
              <a:t>/BretStateham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LET’S CONTINUE…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coin</a:t>
            </a:r>
            <a:endParaRPr lang="en-US" dirty="0"/>
          </a:p>
        </p:txBody>
      </p:sp>
      <p:pic>
        <p:nvPicPr>
          <p:cNvPr id="10244" name="Picture 4" descr="C:\Users\brets\AppData\Local\Temp\SNAGHTML565be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85" y="1414766"/>
            <a:ext cx="3232030" cy="51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logic to the coin</a:t>
            </a:r>
            <a:endParaRPr lang="en-US" dirty="0"/>
          </a:p>
        </p:txBody>
      </p:sp>
      <p:pic>
        <p:nvPicPr>
          <p:cNvPr id="11266" name="Picture 2" descr="C:\Users\brets\AppData\Local\Temp\SNAGHTML567574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65" y="2682815"/>
            <a:ext cx="10154470" cy="26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coin to player score</a:t>
            </a:r>
            <a:endParaRPr lang="en-US" dirty="0"/>
          </a:p>
        </p:txBody>
      </p:sp>
      <p:pic>
        <p:nvPicPr>
          <p:cNvPr id="1028" name="Picture 4" descr="C:\Users\brets\AppData\Local\Temp\SNAGHTML6bf05d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19" y="1794932"/>
            <a:ext cx="9615931" cy="443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9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score label</a:t>
            </a:r>
            <a:endParaRPr lang="en-US" dirty="0"/>
          </a:p>
        </p:txBody>
      </p:sp>
      <p:pic>
        <p:nvPicPr>
          <p:cNvPr id="14338" name="Picture 2" descr="C:\Users\brets\AppData\Local\Temp\SNAGHTML56cec0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23" y="1844647"/>
            <a:ext cx="4778154" cy="43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917267" y="5283199"/>
            <a:ext cx="1016000" cy="32173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196667" y="2370666"/>
            <a:ext cx="524933" cy="28786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total of ten coins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38" y="1825625"/>
            <a:ext cx="6543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game win logic</a:t>
            </a:r>
            <a:endParaRPr lang="en-US" dirty="0"/>
          </a:p>
        </p:txBody>
      </p:sp>
      <p:pic>
        <p:nvPicPr>
          <p:cNvPr id="2050" name="Picture 2" descr="C:\Users\brets\AppData\Local\Temp\SNAGHTML6c41b1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532"/>
            <a:ext cx="10515600" cy="41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the Score at </a:t>
            </a:r>
            <a:r>
              <a:rPr lang="en-US" dirty="0" err="1" smtClean="0"/>
              <a:t>STart</a:t>
            </a:r>
            <a:endParaRPr lang="en-US" dirty="0"/>
          </a:p>
        </p:txBody>
      </p:sp>
      <p:pic>
        <p:nvPicPr>
          <p:cNvPr id="3074" name="Picture 2" descr="C:\Users\brets\AppData\Local\Temp\SNAGHTML6c6293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8641"/>
            <a:ext cx="10515600" cy="304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6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enemy</a:t>
            </a:r>
            <a:endParaRPr lang="en-US" dirty="0"/>
          </a:p>
        </p:txBody>
      </p:sp>
      <p:pic>
        <p:nvPicPr>
          <p:cNvPr id="16386" name="Picture 2" descr="C:\Users\brets\AppData\Local\Temp\SNAGHTML5775c1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453" y="1612550"/>
            <a:ext cx="5147094" cy="47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enemy message to player</a:t>
            </a:r>
            <a:endParaRPr lang="en-US" dirty="0"/>
          </a:p>
        </p:txBody>
      </p:sp>
      <p:pic>
        <p:nvPicPr>
          <p:cNvPr id="17410" name="Picture 2" descr="C:\Users\brets\AppData\Local\Temp\SNAGHTML57967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49" y="1907695"/>
            <a:ext cx="5545108" cy="38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14" y="1241255"/>
            <a:ext cx="2910745" cy="1975619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10800000">
            <a:off x="4031787" y="3216874"/>
            <a:ext cx="429797" cy="370514"/>
          </a:xfrm>
          <a:prstGeom prst="triangle">
            <a:avLst/>
          </a:prstGeom>
          <a:solidFill>
            <a:srgbClr val="20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37" y="3213020"/>
            <a:ext cx="3217223" cy="2896956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 rot="16200000">
            <a:off x="7748789" y="4611478"/>
            <a:ext cx="429797" cy="370514"/>
          </a:xfrm>
          <a:prstGeom prst="triangle">
            <a:avLst/>
          </a:prstGeom>
          <a:solidFill>
            <a:srgbClr val="20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going to make?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316" y="2443889"/>
            <a:ext cx="2865368" cy="3086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8900" y="1684745"/>
            <a:ext cx="5034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“PLATFORMER” GAME!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588204" y="5643069"/>
            <a:ext cx="9015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Try mine out at </a:t>
            </a:r>
            <a:r>
              <a:rPr lang="en-US" sz="3600" dirty="0" smtClean="0">
                <a:hlinkClick r:id="rId3"/>
              </a:rPr>
              <a:t>http://aka.ms/BretsPlatformer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78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enemy collision sound</a:t>
            </a:r>
            <a:endParaRPr lang="en-US" dirty="0"/>
          </a:p>
        </p:txBody>
      </p:sp>
      <p:pic>
        <p:nvPicPr>
          <p:cNvPr id="4102" name="Picture 6" descr="C:\Users\brets\AppData\Local\Temp\SNAGHTML6cbc23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75448"/>
            <a:ext cx="7697811" cy="405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79933" y="1675448"/>
            <a:ext cx="3318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COLLISION TRIGGER SHOULD ONLY FIRE IF THE ENEMY COLLIDES WITH THE PLAYER ON THE ENEMY’S SIDES OR BOTTOM, NOT THE TOP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56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DESTROY ENEMY ON TOP COLLISION</a:t>
            </a:r>
            <a:endParaRPr lang="en-US" dirty="0"/>
          </a:p>
        </p:txBody>
      </p:sp>
      <p:pic>
        <p:nvPicPr>
          <p:cNvPr id="5122" name="Picture 2" descr="C:\Users\brets\AppData\Local\Temp\SNAGHTML6cf161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794933"/>
            <a:ext cx="7862089" cy="37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79933" y="1675448"/>
            <a:ext cx="33189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COLLISION TRIGGER SHOULD ONLY FIRE IF THE ENEMY COLLIDES WITH THE PLAYER ON THE ENEMY’S </a:t>
            </a:r>
            <a:r>
              <a:rPr lang="en-US" sz="2800" b="1" dirty="0" smtClean="0"/>
              <a:t>TOP (when the player “LANDS ON” the enemy)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52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Hurt player on enemy collision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73066" y="1962768"/>
            <a:ext cx="33189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player only gets hurt if it collides with the enemy on the player’s TOP or SIDES</a:t>
            </a:r>
            <a:endParaRPr lang="en-US" sz="2800" b="1" dirty="0"/>
          </a:p>
        </p:txBody>
      </p:sp>
      <p:pic>
        <p:nvPicPr>
          <p:cNvPr id="6154" name="Picture 10" descr="C:\Users\brets\AppData\Local\Temp\SNAGHTML6e505e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6" y="1498600"/>
            <a:ext cx="8363473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5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health at game start</a:t>
            </a:r>
            <a:endParaRPr lang="en-US" dirty="0"/>
          </a:p>
        </p:txBody>
      </p:sp>
      <p:pic>
        <p:nvPicPr>
          <p:cNvPr id="7172" name="Picture 4" descr="C:\Users\brets\AppData\Local\Temp\SNAGHTML6e169f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0" y="2116667"/>
            <a:ext cx="10510420" cy="37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the health bar</a:t>
            </a:r>
            <a:endParaRPr lang="en-US" dirty="0"/>
          </a:p>
        </p:txBody>
      </p:sp>
      <p:pic>
        <p:nvPicPr>
          <p:cNvPr id="9224" name="Picture 8" descr="C:\Users\brets\AppData\Local\Temp\SNAGHTML6dec11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199" y="1414603"/>
            <a:ext cx="4927602" cy="51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game over logic to player</a:t>
            </a:r>
            <a:endParaRPr lang="en-US" dirty="0"/>
          </a:p>
        </p:txBody>
      </p:sp>
      <p:pic>
        <p:nvPicPr>
          <p:cNvPr id="8202" name="Picture 10" descr="C:\Users\brets\AppData\Local\Temp\SNAGHTML6e0d79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75" y="1825625"/>
            <a:ext cx="90148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61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ENEMY MOVEMENT</a:t>
            </a:r>
            <a:endParaRPr lang="en-US" dirty="0"/>
          </a:p>
        </p:txBody>
      </p:sp>
      <p:pic>
        <p:nvPicPr>
          <p:cNvPr id="20482" name="Picture 2" descr="C:\Users\brets\AppData\Local\Temp\SNAGHTML58ca9f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96" y="2734575"/>
            <a:ext cx="10331408" cy="25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ENEMY FLIP BLOCK</a:t>
            </a:r>
            <a:endParaRPr lang="en-US" dirty="0"/>
          </a:p>
        </p:txBody>
      </p:sp>
      <p:pic>
        <p:nvPicPr>
          <p:cNvPr id="21508" name="Picture 4" descr="C:\Users\brets\AppData\Local\Temp\SNAGHTML58ec15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355" y="1687270"/>
            <a:ext cx="4819290" cy="46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where enemy should “FLIP”</a:t>
            </a:r>
            <a:endParaRPr lang="en-US" dirty="0"/>
          </a:p>
        </p:txBody>
      </p:sp>
      <p:pic>
        <p:nvPicPr>
          <p:cNvPr id="22530" name="Picture 2" descr="C:\Users\brets\AppData\Local\Temp\SNAGHTML58f8db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26" y="1718288"/>
            <a:ext cx="9736348" cy="456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flip behavior to enemy</a:t>
            </a:r>
            <a:endParaRPr lang="en-US" dirty="0"/>
          </a:p>
        </p:txBody>
      </p:sp>
      <p:pic>
        <p:nvPicPr>
          <p:cNvPr id="23554" name="Picture 2" descr="C:\Users\brets\AppData\Local\Temp\SNAGHTML59143f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85" y="1880559"/>
            <a:ext cx="8415830" cy="424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We’ll use flowlab.io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844" y="1825625"/>
            <a:ext cx="522431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414" y="6176963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hlinkClick r:id="rId3"/>
              </a:rPr>
              <a:t>http://flowlab.io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7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enemy flip blocks at start</a:t>
            </a:r>
            <a:endParaRPr lang="en-US" dirty="0"/>
          </a:p>
        </p:txBody>
      </p:sp>
      <p:pic>
        <p:nvPicPr>
          <p:cNvPr id="24578" name="Picture 2" descr="C:\Users\brets\AppData\Local\Temp\SNAGHTML592776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8" y="2346386"/>
            <a:ext cx="10554644" cy="330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39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other game 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using flowlab.io because:</a:t>
            </a:r>
          </a:p>
          <a:p>
            <a:pPr lvl="1"/>
            <a:r>
              <a:rPr lang="en-US" dirty="0" smtClean="0"/>
              <a:t>You can sign up for free and create up to 3 games at a time</a:t>
            </a:r>
          </a:p>
          <a:p>
            <a:pPr lvl="1"/>
            <a:r>
              <a:rPr lang="en-US" dirty="0" smtClean="0"/>
              <a:t>You don’t have to install anything</a:t>
            </a:r>
          </a:p>
          <a:p>
            <a:pPr lvl="1"/>
            <a:r>
              <a:rPr lang="en-US" dirty="0" smtClean="0"/>
              <a:t>You can easily see the code from others</a:t>
            </a:r>
          </a:p>
          <a:p>
            <a:pPr lvl="1"/>
            <a:r>
              <a:rPr lang="en-US" dirty="0" smtClean="0"/>
              <a:t>The concepts you learn here will apply to other game engines</a:t>
            </a:r>
          </a:p>
          <a:p>
            <a:r>
              <a:rPr lang="en-US" dirty="0" smtClean="0"/>
              <a:t>Want something a little more complex? Check “</a:t>
            </a:r>
            <a:r>
              <a:rPr lang="en-US" b="1" dirty="0" smtClean="0"/>
              <a:t>Construct 2</a:t>
            </a:r>
            <a:r>
              <a:rPr lang="en-US" dirty="0" smtClean="0"/>
              <a:t>” from </a:t>
            </a:r>
            <a:r>
              <a:rPr lang="en-US" dirty="0" smtClean="0">
                <a:hlinkClick r:id="rId2"/>
              </a:rPr>
              <a:t>scirra.com</a:t>
            </a:r>
            <a:endParaRPr lang="en-US" dirty="0" smtClean="0"/>
          </a:p>
          <a:p>
            <a:r>
              <a:rPr lang="en-US" dirty="0" smtClean="0"/>
              <a:t>Want something a lot more complex, but really powerful? Check out “</a:t>
            </a:r>
            <a:r>
              <a:rPr lang="en-US" b="1" dirty="0" smtClean="0"/>
              <a:t>Unity 5</a:t>
            </a:r>
            <a:r>
              <a:rPr lang="en-US" dirty="0" smtClean="0"/>
              <a:t>” from </a:t>
            </a:r>
            <a:r>
              <a:rPr lang="en-US" dirty="0" smtClean="0">
                <a:hlinkClick r:id="rId3"/>
              </a:rPr>
              <a:t>Unity3D.com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3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into http://flowlab.io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make sure you know your “</a:t>
            </a:r>
            <a:r>
              <a:rPr lang="en-US" b="1" i="1" dirty="0" smtClean="0">
                <a:solidFill>
                  <a:schemeClr val="accent3"/>
                </a:solidFill>
              </a:rPr>
              <a:t>SEAT NUMBER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Open Google Chrome and go to </a:t>
            </a:r>
            <a:r>
              <a:rPr lang="en-US" dirty="0" smtClean="0">
                <a:hlinkClick r:id="rId2"/>
              </a:rPr>
              <a:t>http://flowlab.io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User Name:	“</a:t>
            </a:r>
            <a:r>
              <a:rPr lang="en-US" b="1" dirty="0" smtClean="0"/>
              <a:t>GameStudent</a:t>
            </a:r>
            <a:r>
              <a:rPr lang="en-US" b="1" i="1" dirty="0" smtClean="0">
                <a:solidFill>
                  <a:schemeClr val="accent3"/>
                </a:solidFill>
              </a:rPr>
              <a:t>XX</a:t>
            </a:r>
            <a:r>
              <a:rPr lang="en-US" b="1" dirty="0" smtClean="0"/>
              <a:t>@outlook.com</a:t>
            </a:r>
            <a:r>
              <a:rPr lang="en-US" dirty="0" smtClean="0"/>
              <a:t>” </a:t>
            </a:r>
            <a:br>
              <a:rPr lang="en-US" dirty="0" smtClean="0"/>
            </a:br>
            <a:r>
              <a:rPr lang="en-US" dirty="0" smtClean="0"/>
              <a:t>			</a:t>
            </a:r>
            <a:r>
              <a:rPr lang="en-US" sz="2400" dirty="0" smtClean="0"/>
              <a:t>(where “</a:t>
            </a:r>
            <a:r>
              <a:rPr lang="en-US" sz="2400" b="1" i="1" dirty="0" smtClean="0">
                <a:solidFill>
                  <a:schemeClr val="accent3"/>
                </a:solidFill>
              </a:rPr>
              <a:t>XX</a:t>
            </a:r>
            <a:r>
              <a:rPr lang="en-US" sz="2400" dirty="0" smtClean="0"/>
              <a:t>” is your two digit “</a:t>
            </a:r>
            <a:r>
              <a:rPr lang="en-US" sz="2400" b="1" i="1" dirty="0" smtClean="0">
                <a:solidFill>
                  <a:schemeClr val="accent3"/>
                </a:solidFill>
              </a:rPr>
              <a:t>SEAT NUMBER</a:t>
            </a:r>
            <a:r>
              <a:rPr lang="en-US" sz="2400" dirty="0" smtClean="0"/>
              <a:t>”)</a:t>
            </a:r>
            <a:br>
              <a:rPr lang="en-US" sz="2400" dirty="0" smtClean="0"/>
            </a:br>
            <a:endParaRPr lang="en-US" dirty="0" smtClean="0"/>
          </a:p>
          <a:p>
            <a:r>
              <a:rPr lang="en-US" dirty="0" smtClean="0"/>
              <a:t>Password:		</a:t>
            </a:r>
            <a:r>
              <a:rPr lang="en-US" b="1" dirty="0" smtClean="0"/>
              <a:t>Game0216</a:t>
            </a:r>
            <a:r>
              <a:rPr lang="en-US" dirty="0" smtClean="0"/>
              <a:t> (capital “G”, and a zero)</a:t>
            </a:r>
          </a:p>
          <a:p>
            <a:endParaRPr lang="en-US" dirty="0"/>
          </a:p>
          <a:p>
            <a:r>
              <a:rPr lang="en-US" dirty="0" smtClean="0"/>
              <a:t>If you prefer to create your own login, that is fine</a:t>
            </a:r>
          </a:p>
        </p:txBody>
      </p:sp>
    </p:spTree>
    <p:extLst>
      <p:ext uri="{BB962C8B-B14F-4D97-AF65-F5344CB8AC3E}">
        <p14:creationId xmlns:p14="http://schemas.microsoft.com/office/powerpoint/2010/main" val="33057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game</a:t>
            </a:r>
            <a:endParaRPr lang="en-US" dirty="0"/>
          </a:p>
        </p:txBody>
      </p:sp>
      <p:pic>
        <p:nvPicPr>
          <p:cNvPr id="1026" name="Picture 2" descr="C:\Users\brets\AppData\Local\Temp\SNAGHTML54155c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0" y="2961074"/>
            <a:ext cx="7369179" cy="20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9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STARTER GAME</a:t>
            </a:r>
            <a:endParaRPr lang="en-US" dirty="0"/>
          </a:p>
        </p:txBody>
      </p:sp>
      <p:pic>
        <p:nvPicPr>
          <p:cNvPr id="1026" name="Picture 2" descr="C:\Users\BRETST~1\AppData\Local\Temp\SNAGHTML6c3455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90" y="1825625"/>
            <a:ext cx="74246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9909" y="6345382"/>
            <a:ext cx="742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make sure you can follow along, please use the starter game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WHAT WE DID LAST TIME…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3959</TotalTime>
  <Words>404</Words>
  <Application>Microsoft Office PowerPoint</Application>
  <PresentationFormat>Widescreen</PresentationFormat>
  <Paragraphs>74</Paragraphs>
  <Slides>40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Segoe UI Black</vt:lpstr>
      <vt:lpstr>Segoe UI Light</vt:lpstr>
      <vt:lpstr>Arial</vt:lpstr>
      <vt:lpstr>Azure DevOps Theme</vt:lpstr>
      <vt:lpstr>Creating a game</vt:lpstr>
      <vt:lpstr>Who am i?</vt:lpstr>
      <vt:lpstr>What are we going to make?</vt:lpstr>
      <vt:lpstr>We’ll use flowlab.io</vt:lpstr>
      <vt:lpstr>Lots of other game engines</vt:lpstr>
      <vt:lpstr>LOGIN into http://flowlab.io</vt:lpstr>
      <vt:lpstr>Create a new game</vt:lpstr>
      <vt:lpstr>OPEN THE STARTER GAME</vt:lpstr>
      <vt:lpstr>HERE’S WHAT WE DID LAST TIME…</vt:lpstr>
      <vt:lpstr>choose “flowlab tutorial” game</vt:lpstr>
      <vt:lpstr>Follow along with me</vt:lpstr>
      <vt:lpstr>Let’s make it bigger</vt:lpstr>
      <vt:lpstr>CREAT A BETTER PLATFORM LAYOUT</vt:lpstr>
      <vt:lpstr>Add the scroll viewer tO PLAYER</vt:lpstr>
      <vt:lpstr>ADD BOUNDARIES</vt:lpstr>
      <vt:lpstr>Create pits</vt:lpstr>
      <vt:lpstr>Add pit collision logic</vt:lpstr>
      <vt:lpstr>Fill the pits in</vt:lpstr>
      <vt:lpstr>Add behavior to hide pits</vt:lpstr>
      <vt:lpstr>SO LET’S CONTINUE…</vt:lpstr>
      <vt:lpstr>Add the coin</vt:lpstr>
      <vt:lpstr>Add logic to the coin</vt:lpstr>
      <vt:lpstr>Add coin to player score</vt:lpstr>
      <vt:lpstr>Position score label</vt:lpstr>
      <vt:lpstr>Add a total of ten coins</vt:lpstr>
      <vt:lpstr>Add game win logic</vt:lpstr>
      <vt:lpstr>Reset the Score at STart</vt:lpstr>
      <vt:lpstr>Create the enemy</vt:lpstr>
      <vt:lpstr>Send enemy message to player</vt:lpstr>
      <vt:lpstr>Play enemy collision sound</vt:lpstr>
      <vt:lpstr>DESTROY ENEMY ON TOP COLLISION</vt:lpstr>
      <vt:lpstr>Hurt player on enemy collision</vt:lpstr>
      <vt:lpstr>Reset health at game start</vt:lpstr>
      <vt:lpstr>Position the health bar</vt:lpstr>
      <vt:lpstr>Add game over logic to player</vt:lpstr>
      <vt:lpstr>ADD ENEMY MOVEMENT</vt:lpstr>
      <vt:lpstr>ADD ENEMY FLIP BLOCK</vt:lpstr>
      <vt:lpstr>Place where enemy should “FLIP”</vt:lpstr>
      <vt:lpstr>Add flip behavior to enemy</vt:lpstr>
      <vt:lpstr>Hide enemy flip blocks at start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90</cp:revision>
  <dcterms:created xsi:type="dcterms:W3CDTF">2014-08-25T15:37:49Z</dcterms:created>
  <dcterms:modified xsi:type="dcterms:W3CDTF">2016-02-11T00:21:40Z</dcterms:modified>
</cp:coreProperties>
</file>